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51" Target="slides/slide34.xml" Type="http://schemas.openxmlformats.org/officeDocument/2006/relationships/slide"/><Relationship Id="rId52" Target="slides/slide35.xml" Type="http://schemas.openxmlformats.org/officeDocument/2006/relationships/slide"/><Relationship Id="rId53" Target="slides/slide36.xml" Type="http://schemas.openxmlformats.org/officeDocument/2006/relationships/slide"/><Relationship Id="rId54" Target="slides/slide3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71.png" Type="http://schemas.openxmlformats.org/officeDocument/2006/relationships/image"/><Relationship Id="rId12" Target="../media/image72.svg" Type="http://schemas.openxmlformats.org/officeDocument/2006/relationships/image"/><Relationship Id="rId2" Target="../media/image64.png" Type="http://schemas.openxmlformats.org/officeDocument/2006/relationships/image"/><Relationship Id="rId3" Target="../media/image56.pn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55.pn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jpe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jpe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jpe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jpe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jpe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jpe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jpe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jpe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jpe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36.pn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B2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3170" y="3967844"/>
            <a:ext cx="7537504" cy="6319156"/>
            <a:chOff x="0" y="0"/>
            <a:chExt cx="10050005" cy="8425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17823"/>
              <a:ext cx="9628880" cy="7907718"/>
            </a:xfrm>
            <a:custGeom>
              <a:avLst/>
              <a:gdLst/>
              <a:ahLst/>
              <a:cxnLst/>
              <a:rect r="r" b="b" t="t" l="l"/>
              <a:pathLst>
                <a:path h="7907718" w="9628880">
                  <a:moveTo>
                    <a:pt x="0" y="0"/>
                  </a:moveTo>
                  <a:lnTo>
                    <a:pt x="9628880" y="0"/>
                  </a:lnTo>
                  <a:lnTo>
                    <a:pt x="9628880" y="7907718"/>
                  </a:lnTo>
                  <a:lnTo>
                    <a:pt x="0" y="7907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4085985" cy="3135082"/>
              <a:chOff x="0" y="0"/>
              <a:chExt cx="807108" cy="61927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07108" cy="619275"/>
              </a:xfrm>
              <a:custGeom>
                <a:avLst/>
                <a:gdLst/>
                <a:ahLst/>
                <a:cxnLst/>
                <a:rect r="r" b="b" t="t" l="l"/>
                <a:pathLst>
                  <a:path h="619275" w="807108">
                    <a:moveTo>
                      <a:pt x="0" y="0"/>
                    </a:moveTo>
                    <a:lnTo>
                      <a:pt x="807108" y="0"/>
                    </a:lnTo>
                    <a:lnTo>
                      <a:pt x="807108" y="619275"/>
                    </a:lnTo>
                    <a:lnTo>
                      <a:pt x="0" y="619275"/>
                    </a:lnTo>
                    <a:close/>
                  </a:path>
                </a:pathLst>
              </a:custGeom>
              <a:solidFill>
                <a:srgbClr val="15B258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07108" cy="657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9306588" y="3112032"/>
              <a:ext cx="743416" cy="3941909"/>
              <a:chOff x="0" y="0"/>
              <a:chExt cx="146848" cy="77864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46848" cy="778649"/>
              </a:xfrm>
              <a:custGeom>
                <a:avLst/>
                <a:gdLst/>
                <a:ahLst/>
                <a:cxnLst/>
                <a:rect r="r" b="b" t="t" l="l"/>
                <a:pathLst>
                  <a:path h="778649" w="146848">
                    <a:moveTo>
                      <a:pt x="0" y="0"/>
                    </a:moveTo>
                    <a:lnTo>
                      <a:pt x="146848" y="0"/>
                    </a:lnTo>
                    <a:lnTo>
                      <a:pt x="146848" y="778649"/>
                    </a:lnTo>
                    <a:lnTo>
                      <a:pt x="0" y="778649"/>
                    </a:lnTo>
                    <a:close/>
                  </a:path>
                </a:pathLst>
              </a:custGeom>
              <a:solidFill>
                <a:srgbClr val="15B25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46848" cy="8167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187429" y="1821541"/>
              <a:ext cx="2540000" cy="1016000"/>
              <a:chOff x="0" y="0"/>
              <a:chExt cx="571086" cy="22843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71086" cy="228434"/>
              </a:xfrm>
              <a:custGeom>
                <a:avLst/>
                <a:gdLst/>
                <a:ahLst/>
                <a:cxnLst/>
                <a:rect r="r" b="b" t="t" l="l"/>
                <a:pathLst>
                  <a:path h="228434" w="571086">
                    <a:moveTo>
                      <a:pt x="0" y="0"/>
                    </a:moveTo>
                    <a:lnTo>
                      <a:pt x="571086" y="0"/>
                    </a:lnTo>
                    <a:lnTo>
                      <a:pt x="571086" y="228434"/>
                    </a:lnTo>
                    <a:lnTo>
                      <a:pt x="0" y="228434"/>
                    </a:lnTo>
                    <a:close/>
                  </a:path>
                </a:pathLst>
              </a:custGeom>
              <a:solidFill>
                <a:srgbClr val="15B258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71086" cy="2665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4267963" y="4446270"/>
            <a:ext cx="10074666" cy="1395094"/>
            <a:chOff x="0" y="0"/>
            <a:chExt cx="13432888" cy="18601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289880" y="117263"/>
              <a:ext cx="1587500" cy="1587500"/>
            </a:xfrm>
            <a:custGeom>
              <a:avLst/>
              <a:gdLst/>
              <a:ahLst/>
              <a:cxnLst/>
              <a:rect r="r" b="b" t="t" l="l"/>
              <a:pathLst>
                <a:path h="1587500" w="1587500">
                  <a:moveTo>
                    <a:pt x="0" y="0"/>
                  </a:moveTo>
                  <a:lnTo>
                    <a:pt x="1587500" y="0"/>
                  </a:lnTo>
                  <a:lnTo>
                    <a:pt x="1587500" y="1587500"/>
                  </a:lnTo>
                  <a:lnTo>
                    <a:pt x="0" y="1587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-171450"/>
              <a:ext cx="4289880" cy="2031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FFFFFF"/>
                  </a:solidFill>
                  <a:latin typeface="Open Sans Bold"/>
                </a:rPr>
                <a:t>Anim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877380" y="-171450"/>
              <a:ext cx="7555508" cy="2031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FFFFFF"/>
                  </a:solidFill>
                  <a:latin typeface="Open Sans Bold"/>
                </a:rPr>
                <a:t>re Project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8077835"/>
            <a:ext cx="603115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Rafael Henrique Alves Batista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RA: 213608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62025"/>
            <a:ext cx="1009754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u="sng">
                <a:solidFill>
                  <a:srgbClr val="FFFFFF"/>
                </a:solidFill>
                <a:latin typeface="Open Sans Bold"/>
              </a:rPr>
              <a:t>Tecnologia no Desenvolvimento de Sistemas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39384" y="809625"/>
            <a:ext cx="14713472" cy="1714500"/>
            <a:chOff x="0" y="0"/>
            <a:chExt cx="19617963" cy="228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17963" cy="2286000"/>
              <a:chOff x="0" y="0"/>
              <a:chExt cx="3875153" cy="4515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875153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875153">
                    <a:moveTo>
                      <a:pt x="3671953" y="0"/>
                    </a:moveTo>
                    <a:cubicBezTo>
                      <a:pt x="3784178" y="0"/>
                      <a:pt x="3875153" y="101084"/>
                      <a:pt x="3875153" y="225778"/>
                    </a:cubicBezTo>
                    <a:cubicBezTo>
                      <a:pt x="3875153" y="350471"/>
                      <a:pt x="3784178" y="451556"/>
                      <a:pt x="3671953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3875153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6853696" y="519853"/>
              <a:ext cx="11626994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Diagrama de Casos de Uso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4917352" y="3095625"/>
            <a:ext cx="8424579" cy="6611711"/>
          </a:xfrm>
          <a:custGeom>
            <a:avLst/>
            <a:gdLst/>
            <a:ahLst/>
            <a:cxnLst/>
            <a:rect r="r" b="b" t="t" l="l"/>
            <a:pathLst>
              <a:path h="6611711" w="8424579">
                <a:moveTo>
                  <a:pt x="0" y="0"/>
                </a:moveTo>
                <a:lnTo>
                  <a:pt x="8424579" y="0"/>
                </a:lnTo>
                <a:lnTo>
                  <a:pt x="8424579" y="6611711"/>
                </a:lnTo>
                <a:lnTo>
                  <a:pt x="0" y="6611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0" t="-11361" r="-8426" b="-1494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39384" y="809625"/>
            <a:ext cx="14713472" cy="1714500"/>
            <a:chOff x="0" y="0"/>
            <a:chExt cx="19617963" cy="228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17963" cy="2286000"/>
              <a:chOff x="0" y="0"/>
              <a:chExt cx="3875153" cy="4515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875153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875153">
                    <a:moveTo>
                      <a:pt x="3671953" y="0"/>
                    </a:moveTo>
                    <a:cubicBezTo>
                      <a:pt x="3784178" y="0"/>
                      <a:pt x="3875153" y="101084"/>
                      <a:pt x="3875153" y="225778"/>
                    </a:cubicBezTo>
                    <a:cubicBezTo>
                      <a:pt x="3875153" y="350471"/>
                      <a:pt x="3784178" y="451556"/>
                      <a:pt x="3671953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3875153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6853696" y="519853"/>
              <a:ext cx="11626994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Diagrama Banco de Dados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3367929" y="3095625"/>
            <a:ext cx="11552142" cy="6611711"/>
          </a:xfrm>
          <a:custGeom>
            <a:avLst/>
            <a:gdLst/>
            <a:ahLst/>
            <a:cxnLst/>
            <a:rect r="r" b="b" t="t" l="l"/>
            <a:pathLst>
              <a:path h="6611711" w="11552142">
                <a:moveTo>
                  <a:pt x="0" y="0"/>
                </a:moveTo>
                <a:lnTo>
                  <a:pt x="11552142" y="0"/>
                </a:lnTo>
                <a:lnTo>
                  <a:pt x="11552142" y="6611711"/>
                </a:lnTo>
                <a:lnTo>
                  <a:pt x="0" y="6611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79" b="-1614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39384" y="809625"/>
            <a:ext cx="14713472" cy="1714500"/>
            <a:chOff x="0" y="0"/>
            <a:chExt cx="19617963" cy="228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17963" cy="2286000"/>
              <a:chOff x="0" y="0"/>
              <a:chExt cx="3875153" cy="4515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875153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875153">
                    <a:moveTo>
                      <a:pt x="3671953" y="0"/>
                    </a:moveTo>
                    <a:cubicBezTo>
                      <a:pt x="3784178" y="0"/>
                      <a:pt x="3875153" y="101084"/>
                      <a:pt x="3875153" y="225778"/>
                    </a:cubicBezTo>
                    <a:cubicBezTo>
                      <a:pt x="3875153" y="350471"/>
                      <a:pt x="3784178" y="451556"/>
                      <a:pt x="3671953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3875153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6853696" y="519853"/>
              <a:ext cx="11626994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Arquitetura do Sistema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382260" y="3153831"/>
            <a:ext cx="1701049" cy="3365817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40259" t="0" r="-40259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574958" y="7684206"/>
            <a:ext cx="1976002" cy="1976002"/>
            <a:chOff x="0" y="0"/>
            <a:chExt cx="2634669" cy="26346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39112" y="120756"/>
              <a:ext cx="1756446" cy="2393158"/>
            </a:xfrm>
            <a:custGeom>
              <a:avLst/>
              <a:gdLst/>
              <a:ahLst/>
              <a:cxnLst/>
              <a:rect r="r" b="b" t="t" l="l"/>
              <a:pathLst>
                <a:path h="2393158" w="1756446">
                  <a:moveTo>
                    <a:pt x="0" y="0"/>
                  </a:moveTo>
                  <a:lnTo>
                    <a:pt x="1756446" y="0"/>
                  </a:lnTo>
                  <a:lnTo>
                    <a:pt x="1756446" y="2393158"/>
                  </a:lnTo>
                  <a:lnTo>
                    <a:pt x="0" y="2393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38410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0" y="0"/>
              <a:ext cx="2634669" cy="2634669"/>
              <a:chOff x="0" y="0"/>
              <a:chExt cx="1107440" cy="110744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07440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1107440">
                    <a:moveTo>
                      <a:pt x="0" y="0"/>
                    </a:moveTo>
                    <a:lnTo>
                      <a:pt x="1107440" y="0"/>
                    </a:lnTo>
                    <a:lnTo>
                      <a:pt x="1107440" y="1107440"/>
                    </a:lnTo>
                    <a:lnTo>
                      <a:pt x="0" y="110744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107440" cy="11455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3975118" y="7755208"/>
            <a:ext cx="1905000" cy="1905000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620852" y="3815413"/>
            <a:ext cx="1976002" cy="1976002"/>
            <a:chOff x="0" y="0"/>
            <a:chExt cx="2634669" cy="263466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2634669" cy="2634669"/>
              <a:chOff x="0" y="0"/>
              <a:chExt cx="1107440" cy="110744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107440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1107440">
                    <a:moveTo>
                      <a:pt x="0" y="0"/>
                    </a:moveTo>
                    <a:lnTo>
                      <a:pt x="1107440" y="0"/>
                    </a:lnTo>
                    <a:lnTo>
                      <a:pt x="1107440" y="1107440"/>
                    </a:lnTo>
                    <a:lnTo>
                      <a:pt x="0" y="110744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1107440" cy="1145540"/>
              </a:xfrm>
              <a:prstGeom prst="rect">
                <a:avLst/>
              </a:prstGeom>
            </p:spPr>
            <p:txBody>
              <a:bodyPr anchor="ctr" rtlCol="false" tIns="87822" lIns="87822" bIns="87822" rIns="8782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206085" y="206085"/>
              <a:ext cx="2222500" cy="2222500"/>
            </a:xfrm>
            <a:custGeom>
              <a:avLst/>
              <a:gdLst/>
              <a:ahLst/>
              <a:cxnLst/>
              <a:rect r="r" b="b" t="t" l="l"/>
              <a:pathLst>
                <a:path h="2222500" w="2222500">
                  <a:moveTo>
                    <a:pt x="0" y="0"/>
                  </a:moveTo>
                  <a:lnTo>
                    <a:pt x="2222500" y="0"/>
                  </a:lnTo>
                  <a:lnTo>
                    <a:pt x="2222500" y="2222500"/>
                  </a:lnTo>
                  <a:lnTo>
                    <a:pt x="0" y="2222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0184" t="-43528" r="-73311" b="-109966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1559367" y="2946039"/>
            <a:ext cx="5107781" cy="3714750"/>
            <a:chOff x="0" y="0"/>
            <a:chExt cx="6810375" cy="495300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6810375" cy="4953000"/>
              <a:chOff x="0" y="0"/>
              <a:chExt cx="11176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1176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117600">
                    <a:moveTo>
                      <a:pt x="0" y="0"/>
                    </a:moveTo>
                    <a:lnTo>
                      <a:pt x="1117600" y="0"/>
                    </a:lnTo>
                    <a:lnTo>
                      <a:pt x="11176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1176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2200575" y="250919"/>
              <a:ext cx="4314225" cy="2540000"/>
            </a:xfrm>
            <a:custGeom>
              <a:avLst/>
              <a:gdLst/>
              <a:ahLst/>
              <a:cxnLst/>
              <a:rect r="r" b="b" t="t" l="l"/>
              <a:pathLst>
                <a:path h="2540000" w="4314225">
                  <a:moveTo>
                    <a:pt x="0" y="0"/>
                  </a:moveTo>
                  <a:lnTo>
                    <a:pt x="4314225" y="0"/>
                  </a:lnTo>
                  <a:lnTo>
                    <a:pt x="4314225" y="2540000"/>
                  </a:lnTo>
                  <a:lnTo>
                    <a:pt x="0" y="254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95575" y="2022381"/>
              <a:ext cx="1905000" cy="1905000"/>
            </a:xfrm>
            <a:custGeom>
              <a:avLst/>
              <a:gdLst/>
              <a:ahLst/>
              <a:cxnLst/>
              <a:rect r="r" b="b" t="t" l="l"/>
              <a:pathLst>
                <a:path h="1905000" w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3087688" y="2974881"/>
              <a:ext cx="2540000" cy="1727200"/>
            </a:xfrm>
            <a:custGeom>
              <a:avLst/>
              <a:gdLst/>
              <a:ahLst/>
              <a:cxnLst/>
              <a:rect r="r" b="b" t="t" l="l"/>
              <a:pathLst>
                <a:path h="1727200" w="2540000">
                  <a:moveTo>
                    <a:pt x="0" y="0"/>
                  </a:moveTo>
                  <a:lnTo>
                    <a:pt x="2540000" y="0"/>
                  </a:lnTo>
                  <a:lnTo>
                    <a:pt x="2540000" y="1727200"/>
                  </a:lnTo>
                  <a:lnTo>
                    <a:pt x="0" y="172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42" id="42"/>
          <p:cNvSpPr/>
          <p:nvPr/>
        </p:nvSpPr>
        <p:spPr>
          <a:xfrm flipV="true">
            <a:off x="9065169" y="4803414"/>
            <a:ext cx="2494198" cy="33326"/>
          </a:xfrm>
          <a:prstGeom prst="line">
            <a:avLst/>
          </a:prstGeom>
          <a:ln cap="flat" w="66675">
            <a:solidFill>
              <a:srgbClr val="4377C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H="true">
            <a:off x="12550960" y="6660789"/>
            <a:ext cx="1562298" cy="2011418"/>
          </a:xfrm>
          <a:prstGeom prst="line">
            <a:avLst/>
          </a:prstGeom>
          <a:ln cap="flat" w="66675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flipH="true" flipV="true">
            <a:off x="3596854" y="4803414"/>
            <a:ext cx="3803546" cy="33326"/>
          </a:xfrm>
          <a:prstGeom prst="line">
            <a:avLst/>
          </a:prstGeom>
          <a:ln cap="flat" w="66675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2608853" y="5791415"/>
            <a:ext cx="1366265" cy="2916293"/>
          </a:xfrm>
          <a:prstGeom prst="line">
            <a:avLst/>
          </a:prstGeom>
          <a:ln cap="flat" w="66675">
            <a:gradFill>
              <a:gsLst>
                <a:gs pos="0">
                  <a:srgbClr val="7ED957">
                    <a:alpha val="100000"/>
                  </a:srgbClr>
                </a:gs>
                <a:gs pos="100000">
                  <a:srgbClr val="0097B2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H="true">
            <a:off x="4927618" y="6518824"/>
            <a:ext cx="3305167" cy="1236384"/>
          </a:xfrm>
          <a:prstGeom prst="line">
            <a:avLst/>
          </a:prstGeom>
          <a:ln cap="flat" w="66675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5757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 flipV="true">
            <a:off x="5880118" y="8672207"/>
            <a:ext cx="4694840" cy="35501"/>
          </a:xfrm>
          <a:prstGeom prst="line">
            <a:avLst/>
          </a:prstGeom>
          <a:ln cap="flat" w="66675">
            <a:gradFill>
              <a:gsLst>
                <a:gs pos="0">
                  <a:srgbClr val="FF914D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5875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6641757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-2439384" y="809625"/>
            <a:ext cx="10687050" cy="1714500"/>
            <a:chOff x="0" y="0"/>
            <a:chExt cx="14249400" cy="228600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4249400" cy="2286000"/>
              <a:chOff x="0" y="0"/>
              <a:chExt cx="2814696" cy="45155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814696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2814696">
                    <a:moveTo>
                      <a:pt x="2611496" y="0"/>
                    </a:moveTo>
                    <a:cubicBezTo>
                      <a:pt x="2723721" y="0"/>
                      <a:pt x="2814696" y="101084"/>
                      <a:pt x="2814696" y="225778"/>
                    </a:cubicBezTo>
                    <a:cubicBezTo>
                      <a:pt x="2814696" y="350471"/>
                      <a:pt x="2723721" y="451556"/>
                      <a:pt x="2611496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2814696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6670453" y="519853"/>
              <a:ext cx="6623791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6" id="36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Apresentação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Boas Vindas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Login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Cadastro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Cadastro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Cadastro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1573" y="4457700"/>
            <a:ext cx="3107368" cy="3279544"/>
          </a:xfrm>
          <a:custGeom>
            <a:avLst/>
            <a:gdLst/>
            <a:ahLst/>
            <a:cxnLst/>
            <a:rect r="r" b="b" t="t" l="l"/>
            <a:pathLst>
              <a:path h="3279544" w="3107368">
                <a:moveTo>
                  <a:pt x="0" y="0"/>
                </a:moveTo>
                <a:lnTo>
                  <a:pt x="3107368" y="0"/>
                </a:lnTo>
                <a:lnTo>
                  <a:pt x="3107368" y="3279544"/>
                </a:lnTo>
                <a:lnTo>
                  <a:pt x="0" y="3279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74482" y="4457700"/>
            <a:ext cx="3403300" cy="3279544"/>
            <a:chOff x="0" y="0"/>
            <a:chExt cx="4537734" cy="4372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37734" cy="4372725"/>
            </a:xfrm>
            <a:custGeom>
              <a:avLst/>
              <a:gdLst/>
              <a:ahLst/>
              <a:cxnLst/>
              <a:rect r="r" b="b" t="t" l="l"/>
              <a:pathLst>
                <a:path h="4372725" w="4537734">
                  <a:moveTo>
                    <a:pt x="0" y="0"/>
                  </a:moveTo>
                  <a:lnTo>
                    <a:pt x="4537734" y="0"/>
                  </a:lnTo>
                  <a:lnTo>
                    <a:pt x="4537734" y="4372725"/>
                  </a:lnTo>
                  <a:lnTo>
                    <a:pt x="0" y="4372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048397" y="180153"/>
              <a:ext cx="2103120" cy="640080"/>
              <a:chOff x="0" y="0"/>
              <a:chExt cx="415431" cy="12643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15431" cy="126436"/>
              </a:xfrm>
              <a:custGeom>
                <a:avLst/>
                <a:gdLst/>
                <a:ahLst/>
                <a:cxnLst/>
                <a:rect r="r" b="b" t="t" l="l"/>
                <a:pathLst>
                  <a:path h="126436" w="415431">
                    <a:moveTo>
                      <a:pt x="0" y="0"/>
                    </a:moveTo>
                    <a:lnTo>
                      <a:pt x="415431" y="0"/>
                    </a:lnTo>
                    <a:lnTo>
                      <a:pt x="415431" y="126436"/>
                    </a:lnTo>
                    <a:lnTo>
                      <a:pt x="0" y="126436"/>
                    </a:lnTo>
                    <a:close/>
                  </a:path>
                </a:pathLst>
              </a:custGeom>
              <a:solidFill>
                <a:srgbClr val="EBD5C4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15431" cy="164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785139" y="195393"/>
              <a:ext cx="629636" cy="609600"/>
            </a:xfrm>
            <a:custGeom>
              <a:avLst/>
              <a:gdLst/>
              <a:ahLst/>
              <a:cxnLst/>
              <a:rect r="r" b="b" t="t" l="l"/>
              <a:pathLst>
                <a:path h="609600" w="629636">
                  <a:moveTo>
                    <a:pt x="0" y="0"/>
                  </a:moveTo>
                  <a:lnTo>
                    <a:pt x="629636" y="0"/>
                  </a:lnTo>
                  <a:lnTo>
                    <a:pt x="629636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629431" y="6097472"/>
            <a:ext cx="6844561" cy="95250"/>
            <a:chOff x="0" y="0"/>
            <a:chExt cx="9126081" cy="127000"/>
          </a:xfrm>
        </p:grpSpPr>
        <p:sp>
          <p:nvSpPr>
            <p:cNvPr name="AutoShape 10" id="10"/>
            <p:cNvSpPr/>
            <p:nvPr/>
          </p:nvSpPr>
          <p:spPr>
            <a:xfrm>
              <a:off x="0" y="63500"/>
              <a:ext cx="8656320" cy="0"/>
            </a:xfrm>
            <a:prstGeom prst="line">
              <a:avLst/>
            </a:prstGeom>
            <a:ln cap="flat" w="127000">
              <a:solidFill>
                <a:srgbClr val="545454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8620760" y="63500"/>
              <a:ext cx="505321" cy="0"/>
            </a:xfrm>
            <a:prstGeom prst="line">
              <a:avLst/>
            </a:prstGeom>
            <a:ln cap="flat" w="127000">
              <a:solidFill>
                <a:srgbClr val="545454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-2439384" y="809625"/>
            <a:ext cx="10687050" cy="1714500"/>
            <a:chOff x="0" y="0"/>
            <a:chExt cx="2814696" cy="4515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4696" cy="451556"/>
            </a:xfrm>
            <a:custGeom>
              <a:avLst/>
              <a:gdLst/>
              <a:ahLst/>
              <a:cxnLst/>
              <a:rect r="r" b="b" t="t" l="l"/>
              <a:pathLst>
                <a:path h="451556" w="2814696">
                  <a:moveTo>
                    <a:pt x="2611496" y="0"/>
                  </a:moveTo>
                  <a:cubicBezTo>
                    <a:pt x="2723721" y="0"/>
                    <a:pt x="2814696" y="101084"/>
                    <a:pt x="2814696" y="225778"/>
                  </a:cubicBezTo>
                  <a:cubicBezTo>
                    <a:pt x="2814696" y="350471"/>
                    <a:pt x="2723721" y="451556"/>
                    <a:pt x="2611496" y="451556"/>
                  </a:cubicBezTo>
                  <a:lnTo>
                    <a:pt x="203200" y="451556"/>
                  </a:lnTo>
                  <a:cubicBezTo>
                    <a:pt x="90976" y="451556"/>
                    <a:pt x="0" y="350471"/>
                    <a:pt x="0" y="225778"/>
                  </a:cubicBezTo>
                  <a:cubicBezTo>
                    <a:pt x="0" y="10108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14696" cy="489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04141" y="1175702"/>
            <a:ext cx="47235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Situação atual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17" id="17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8075925" y="6512631"/>
            <a:ext cx="1951574" cy="1224613"/>
          </a:xfrm>
          <a:custGeom>
            <a:avLst/>
            <a:gdLst/>
            <a:ahLst/>
            <a:cxnLst/>
            <a:rect r="r" b="b" t="t" l="l"/>
            <a:pathLst>
              <a:path h="1224613" w="1951574">
                <a:moveTo>
                  <a:pt x="0" y="0"/>
                </a:moveTo>
                <a:lnTo>
                  <a:pt x="1951574" y="0"/>
                </a:lnTo>
                <a:lnTo>
                  <a:pt x="1951574" y="1224613"/>
                </a:lnTo>
                <a:lnTo>
                  <a:pt x="0" y="1224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206456" y="6828528"/>
            <a:ext cx="869469" cy="592820"/>
          </a:xfrm>
          <a:custGeom>
            <a:avLst/>
            <a:gdLst/>
            <a:ahLst/>
            <a:cxnLst/>
            <a:rect r="r" b="b" t="t" l="l"/>
            <a:pathLst>
              <a:path h="592820" w="869469">
                <a:moveTo>
                  <a:pt x="0" y="0"/>
                </a:moveTo>
                <a:lnTo>
                  <a:pt x="869469" y="0"/>
                </a:lnTo>
                <a:lnTo>
                  <a:pt x="869469" y="592820"/>
                </a:lnTo>
                <a:lnTo>
                  <a:pt x="0" y="5928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Login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4394994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Login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4394994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Tela Inicial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Tela Inicial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Tela Inicial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Perfil Usuário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Perfil Usuário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Perfil Usuário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Meus Animais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Cadastro Animal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39384" y="809625"/>
            <a:ext cx="10687050" cy="1714500"/>
            <a:chOff x="0" y="0"/>
            <a:chExt cx="14249400" cy="228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9400" cy="2286000"/>
              <a:chOff x="0" y="0"/>
              <a:chExt cx="2814696" cy="4515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14696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2814696">
                    <a:moveTo>
                      <a:pt x="2611496" y="0"/>
                    </a:moveTo>
                    <a:cubicBezTo>
                      <a:pt x="2723721" y="0"/>
                      <a:pt x="2814696" y="101084"/>
                      <a:pt x="2814696" y="225778"/>
                    </a:cubicBezTo>
                    <a:cubicBezTo>
                      <a:pt x="2814696" y="350471"/>
                      <a:pt x="2723721" y="451556"/>
                      <a:pt x="2611496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814696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124700" y="519853"/>
              <a:ext cx="6298009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Situação atual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5378356" y="3436620"/>
            <a:ext cx="6480000" cy="4114800"/>
          </a:xfrm>
          <a:custGeom>
            <a:avLst/>
            <a:gdLst/>
            <a:ahLst/>
            <a:cxnLst/>
            <a:rect r="r" b="b" t="t" l="l"/>
            <a:pathLst>
              <a:path h="4114800" w="6480000">
                <a:moveTo>
                  <a:pt x="0" y="0"/>
                </a:moveTo>
                <a:lnTo>
                  <a:pt x="6480000" y="0"/>
                </a:lnTo>
                <a:lnTo>
                  <a:pt x="648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3436620"/>
            <a:ext cx="4756994" cy="4114800"/>
          </a:xfrm>
          <a:custGeom>
            <a:avLst/>
            <a:gdLst/>
            <a:ahLst/>
            <a:cxnLst/>
            <a:rect r="r" b="b" t="t" l="l"/>
            <a:pathLst>
              <a:path h="4114800" w="4756994">
                <a:moveTo>
                  <a:pt x="0" y="0"/>
                </a:moveTo>
                <a:lnTo>
                  <a:pt x="4756994" y="0"/>
                </a:lnTo>
                <a:lnTo>
                  <a:pt x="4756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477481" y="3436620"/>
            <a:ext cx="6942147" cy="4114800"/>
          </a:xfrm>
          <a:custGeom>
            <a:avLst/>
            <a:gdLst/>
            <a:ahLst/>
            <a:cxnLst/>
            <a:rect r="r" b="b" t="t" l="l"/>
            <a:pathLst>
              <a:path h="4114800" w="6942147">
                <a:moveTo>
                  <a:pt x="0" y="0"/>
                </a:moveTo>
                <a:lnTo>
                  <a:pt x="6942148" y="0"/>
                </a:lnTo>
                <a:lnTo>
                  <a:pt x="6942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884670" y="0"/>
            <a:ext cx="4335780" cy="10069830"/>
            <a:chOff x="0" y="0"/>
            <a:chExt cx="5781040" cy="1342644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9311640"/>
              <a:ext cx="5781040" cy="4114800"/>
              <a:chOff x="0" y="0"/>
              <a:chExt cx="1141934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14193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141934">
                    <a:moveTo>
                      <a:pt x="570967" y="0"/>
                    </a:moveTo>
                    <a:cubicBezTo>
                      <a:pt x="255631" y="0"/>
                      <a:pt x="0" y="181951"/>
                      <a:pt x="0" y="406400"/>
                    </a:cubicBezTo>
                    <a:cubicBezTo>
                      <a:pt x="0" y="630849"/>
                      <a:pt x="255631" y="812800"/>
                      <a:pt x="570967" y="812800"/>
                    </a:cubicBezTo>
                    <a:cubicBezTo>
                      <a:pt x="886303" y="812800"/>
                      <a:pt x="1141934" y="630849"/>
                      <a:pt x="1141934" y="406400"/>
                    </a:cubicBezTo>
                    <a:cubicBezTo>
                      <a:pt x="1141934" y="181951"/>
                      <a:pt x="886303" y="0"/>
                      <a:pt x="570967" y="0"/>
                    </a:cubicBezTo>
                    <a:close/>
                  </a:path>
                </a:pathLst>
              </a:custGeom>
              <a:solidFill>
                <a:srgbClr val="70603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07056" y="38100"/>
                <a:ext cx="927821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5781040" cy="11369040"/>
              <a:chOff x="0" y="0"/>
              <a:chExt cx="845244" cy="166226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45244" cy="1662264"/>
              </a:xfrm>
              <a:custGeom>
                <a:avLst/>
                <a:gdLst/>
                <a:ahLst/>
                <a:cxnLst/>
                <a:rect r="r" b="b" t="t" l="l"/>
                <a:pathLst>
                  <a:path h="1662264" w="845244">
                    <a:moveTo>
                      <a:pt x="422622" y="0"/>
                    </a:moveTo>
                    <a:lnTo>
                      <a:pt x="845244" y="1662264"/>
                    </a:lnTo>
                    <a:lnTo>
                      <a:pt x="0" y="1662264"/>
                    </a:lnTo>
                    <a:lnTo>
                      <a:pt x="422622" y="0"/>
                    </a:lnTo>
                    <a:close/>
                  </a:path>
                </a:pathLst>
              </a:custGeom>
              <a:solidFill>
                <a:srgbClr val="706030">
                  <a:alpha val="49804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32069" y="733665"/>
                <a:ext cx="581105" cy="8098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7531298" y="5884545"/>
            <a:ext cx="3225403" cy="3333750"/>
          </a:xfrm>
          <a:custGeom>
            <a:avLst/>
            <a:gdLst/>
            <a:ahLst/>
            <a:cxnLst/>
            <a:rect r="r" b="b" t="t" l="l"/>
            <a:pathLst>
              <a:path h="3333750" w="3225403">
                <a:moveTo>
                  <a:pt x="0" y="0"/>
                </a:moveTo>
                <a:lnTo>
                  <a:pt x="3225404" y="0"/>
                </a:lnTo>
                <a:lnTo>
                  <a:pt x="3225404" y="3333750"/>
                </a:lnTo>
                <a:lnTo>
                  <a:pt x="0" y="3333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Cadastro Animal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Cadastro Acessório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Cadastro Acessório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Perfil Animal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Perfil Animal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Deslogar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3050" y="0"/>
            <a:ext cx="8096250" cy="10287000"/>
            <a:chOff x="0" y="0"/>
            <a:chExt cx="10795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52500" y="0"/>
              <a:ext cx="8890000" cy="13716000"/>
              <a:chOff x="0" y="0"/>
              <a:chExt cx="175604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5604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1756049">
                    <a:moveTo>
                      <a:pt x="0" y="0"/>
                    </a:moveTo>
                    <a:lnTo>
                      <a:pt x="1756049" y="0"/>
                    </a:lnTo>
                    <a:lnTo>
                      <a:pt x="175604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56049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000" y="0"/>
              <a:ext cx="317500" cy="13716000"/>
              <a:chOff x="0" y="0"/>
              <a:chExt cx="62716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842500" y="0"/>
              <a:ext cx="317500" cy="13716000"/>
              <a:chOff x="0" y="0"/>
              <a:chExt cx="62716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7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7500" y="0"/>
              <a:ext cx="317500" cy="13716000"/>
              <a:chOff x="0" y="0"/>
              <a:chExt cx="62716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60000" y="0"/>
              <a:ext cx="317500" cy="13716000"/>
              <a:chOff x="0" y="0"/>
              <a:chExt cx="62716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77500" y="0"/>
              <a:ext cx="317500" cy="13716000"/>
              <a:chOff x="0" y="0"/>
              <a:chExt cx="62716" cy="2709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317500" cy="13716000"/>
              <a:chOff x="0" y="0"/>
              <a:chExt cx="62716" cy="27093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271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62716">
                    <a:moveTo>
                      <a:pt x="0" y="0"/>
                    </a:moveTo>
                    <a:lnTo>
                      <a:pt x="62716" y="0"/>
                    </a:lnTo>
                    <a:lnTo>
                      <a:pt x="6271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2716" cy="2747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708932" y="0"/>
            <a:ext cx="5004486" cy="10287000"/>
          </a:xfrm>
          <a:custGeom>
            <a:avLst/>
            <a:gdLst/>
            <a:ahLst/>
            <a:cxnLst/>
            <a:rect r="r" b="b" t="t" l="l"/>
            <a:pathLst>
              <a:path h="10287000" w="5004486">
                <a:moveTo>
                  <a:pt x="0" y="0"/>
                </a:moveTo>
                <a:lnTo>
                  <a:pt x="5004486" y="0"/>
                </a:lnTo>
                <a:lnTo>
                  <a:pt x="5004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591175"/>
            <a:ext cx="81153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Deslogar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7252335" y="687161"/>
            <a:ext cx="16854402" cy="1959429"/>
            <a:chOff x="0" y="0"/>
            <a:chExt cx="22472536" cy="26125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607479" y="163286"/>
              <a:ext cx="19865057" cy="2286000"/>
              <a:chOff x="0" y="0"/>
              <a:chExt cx="3923962" cy="45155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23962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3923962">
                    <a:moveTo>
                      <a:pt x="3720762" y="0"/>
                    </a:moveTo>
                    <a:cubicBezTo>
                      <a:pt x="3832986" y="0"/>
                      <a:pt x="3923962" y="101084"/>
                      <a:pt x="3923962" y="225778"/>
                    </a:cubicBezTo>
                    <a:cubicBezTo>
                      <a:pt x="3923962" y="350471"/>
                      <a:pt x="3832986" y="451556"/>
                      <a:pt x="3720762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3923962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277931" y="683139"/>
              <a:ext cx="12118486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Demonstração - plano B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7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0250" y="5924550"/>
            <a:ext cx="6667500" cy="66675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619533" y="3920954"/>
            <a:ext cx="5048933" cy="636604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81500" y="904875"/>
            <a:ext cx="95250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Open Sans Bold"/>
              </a:rPr>
              <a:t>Fim da apresentação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39384" y="809625"/>
            <a:ext cx="10687050" cy="1714500"/>
            <a:chOff x="0" y="0"/>
            <a:chExt cx="14249400" cy="228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9400" cy="2286000"/>
              <a:chOff x="0" y="0"/>
              <a:chExt cx="2814696" cy="4515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14696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2814696">
                    <a:moveTo>
                      <a:pt x="2611496" y="0"/>
                    </a:moveTo>
                    <a:cubicBezTo>
                      <a:pt x="2723721" y="0"/>
                      <a:pt x="2814696" y="101084"/>
                      <a:pt x="2814696" y="225778"/>
                    </a:cubicBezTo>
                    <a:cubicBezTo>
                      <a:pt x="2814696" y="350471"/>
                      <a:pt x="2723721" y="451556"/>
                      <a:pt x="2611496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814696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124700" y="519853"/>
              <a:ext cx="6298009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Situação atual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6467707" y="5143500"/>
            <a:ext cx="5352585" cy="4114800"/>
          </a:xfrm>
          <a:custGeom>
            <a:avLst/>
            <a:gdLst/>
            <a:ahLst/>
            <a:cxnLst/>
            <a:rect r="r" b="b" t="t" l="l"/>
            <a:pathLst>
              <a:path h="4114800" w="5352585">
                <a:moveTo>
                  <a:pt x="0" y="0"/>
                </a:moveTo>
                <a:lnTo>
                  <a:pt x="5352586" y="0"/>
                </a:lnTo>
                <a:lnTo>
                  <a:pt x="5352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820293" y="3043283"/>
            <a:ext cx="5265449" cy="4676775"/>
            <a:chOff x="0" y="0"/>
            <a:chExt cx="7020598" cy="62357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40208" y="0"/>
              <a:ext cx="658039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580390">
                  <a:moveTo>
                    <a:pt x="0" y="0"/>
                  </a:moveTo>
                  <a:lnTo>
                    <a:pt x="6580390" y="0"/>
                  </a:lnTo>
                  <a:lnTo>
                    <a:pt x="658039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2700000">
              <a:off x="378757" y="4028143"/>
              <a:ext cx="1828800" cy="1828800"/>
              <a:chOff x="0" y="0"/>
              <a:chExt cx="321106" cy="32110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21106" cy="321106"/>
              </a:xfrm>
              <a:custGeom>
                <a:avLst/>
                <a:gdLst/>
                <a:ahLst/>
                <a:cxnLst/>
                <a:rect r="r" b="b" t="t" l="l"/>
                <a:pathLst>
                  <a:path h="321106" w="321106">
                    <a:moveTo>
                      <a:pt x="0" y="0"/>
                    </a:moveTo>
                    <a:lnTo>
                      <a:pt x="321106" y="0"/>
                    </a:lnTo>
                    <a:lnTo>
                      <a:pt x="321106" y="321106"/>
                    </a:lnTo>
                    <a:lnTo>
                      <a:pt x="0" y="3211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321106" cy="359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181332" y="3065204"/>
            <a:ext cx="5286375" cy="4654854"/>
            <a:chOff x="0" y="0"/>
            <a:chExt cx="7048500" cy="62064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68110" y="0"/>
              <a:ext cx="658039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580390">
                  <a:moveTo>
                    <a:pt x="0" y="0"/>
                  </a:moveTo>
                  <a:lnTo>
                    <a:pt x="6580390" y="0"/>
                  </a:lnTo>
                  <a:lnTo>
                    <a:pt x="658039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2700000">
              <a:off x="378757" y="3998915"/>
              <a:ext cx="1828800" cy="1828800"/>
              <a:chOff x="0" y="0"/>
              <a:chExt cx="321106" cy="3211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21106" cy="321106"/>
              </a:xfrm>
              <a:custGeom>
                <a:avLst/>
                <a:gdLst/>
                <a:ahLst/>
                <a:cxnLst/>
                <a:rect r="r" b="b" t="t" l="l"/>
                <a:pathLst>
                  <a:path h="321106" w="321106">
                    <a:moveTo>
                      <a:pt x="0" y="0"/>
                    </a:moveTo>
                    <a:lnTo>
                      <a:pt x="321106" y="0"/>
                    </a:lnTo>
                    <a:lnTo>
                      <a:pt x="321106" y="321106"/>
                    </a:lnTo>
                    <a:lnTo>
                      <a:pt x="0" y="3211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321106" cy="359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3068068" y="3781425"/>
            <a:ext cx="2816648" cy="2243046"/>
            <a:chOff x="0" y="0"/>
            <a:chExt cx="3755531" cy="299072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1058446"/>
              <a:ext cx="2286725" cy="1932282"/>
            </a:xfrm>
            <a:custGeom>
              <a:avLst/>
              <a:gdLst/>
              <a:ahLst/>
              <a:cxnLst/>
              <a:rect r="r" b="b" t="t" l="l"/>
              <a:pathLst>
                <a:path h="1932282" w="2286725">
                  <a:moveTo>
                    <a:pt x="0" y="0"/>
                  </a:moveTo>
                  <a:lnTo>
                    <a:pt x="2286725" y="0"/>
                  </a:lnTo>
                  <a:lnTo>
                    <a:pt x="2286725" y="1932282"/>
                  </a:lnTo>
                  <a:lnTo>
                    <a:pt x="0" y="1932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41173" y="0"/>
              <a:ext cx="2210853" cy="1058446"/>
            </a:xfrm>
            <a:custGeom>
              <a:avLst/>
              <a:gdLst/>
              <a:ahLst/>
              <a:cxnLst/>
              <a:rect r="r" b="b" t="t" l="l"/>
              <a:pathLst>
                <a:path h="1058446" w="2210853">
                  <a:moveTo>
                    <a:pt x="0" y="0"/>
                  </a:moveTo>
                  <a:lnTo>
                    <a:pt x="2210852" y="0"/>
                  </a:lnTo>
                  <a:lnTo>
                    <a:pt x="2210852" y="1058446"/>
                  </a:lnTo>
                  <a:lnTo>
                    <a:pt x="0" y="105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424002" y="1058446"/>
              <a:ext cx="1331529" cy="1526107"/>
            </a:xfrm>
            <a:custGeom>
              <a:avLst/>
              <a:gdLst/>
              <a:ahLst/>
              <a:cxnLst/>
              <a:rect r="r" b="b" t="t" l="l"/>
              <a:pathLst>
                <a:path h="1526107" w="1331529">
                  <a:moveTo>
                    <a:pt x="0" y="0"/>
                  </a:moveTo>
                  <a:lnTo>
                    <a:pt x="1331529" y="0"/>
                  </a:lnTo>
                  <a:lnTo>
                    <a:pt x="1331529" y="1526107"/>
                  </a:lnTo>
                  <a:lnTo>
                    <a:pt x="0" y="1526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369290" y="3790950"/>
            <a:ext cx="3002086" cy="2302849"/>
            <a:chOff x="0" y="0"/>
            <a:chExt cx="4002782" cy="307046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2694757" y="792098"/>
              <a:ext cx="1308025" cy="1342190"/>
            </a:xfrm>
            <a:custGeom>
              <a:avLst/>
              <a:gdLst/>
              <a:ahLst/>
              <a:cxnLst/>
              <a:rect r="r" b="b" t="t" l="l"/>
              <a:pathLst>
                <a:path h="1342190" w="1308025">
                  <a:moveTo>
                    <a:pt x="0" y="0"/>
                  </a:moveTo>
                  <a:lnTo>
                    <a:pt x="1308025" y="0"/>
                  </a:lnTo>
                  <a:lnTo>
                    <a:pt x="1308025" y="1342190"/>
                  </a:lnTo>
                  <a:lnTo>
                    <a:pt x="0" y="1342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224513" y="1620437"/>
              <a:ext cx="1470244" cy="1450028"/>
            </a:xfrm>
            <a:custGeom>
              <a:avLst/>
              <a:gdLst/>
              <a:ahLst/>
              <a:cxnLst/>
              <a:rect r="r" b="b" t="t" l="l"/>
              <a:pathLst>
                <a:path h="1450028" w="1470244">
                  <a:moveTo>
                    <a:pt x="0" y="0"/>
                  </a:moveTo>
                  <a:lnTo>
                    <a:pt x="1470244" y="0"/>
                  </a:lnTo>
                  <a:lnTo>
                    <a:pt x="1470244" y="1450029"/>
                  </a:lnTo>
                  <a:lnTo>
                    <a:pt x="0" y="1450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224513" y="0"/>
              <a:ext cx="1431586" cy="1463193"/>
            </a:xfrm>
            <a:custGeom>
              <a:avLst/>
              <a:gdLst/>
              <a:ahLst/>
              <a:cxnLst/>
              <a:rect r="r" b="b" t="t" l="l"/>
              <a:pathLst>
                <a:path h="1463193" w="1431586">
                  <a:moveTo>
                    <a:pt x="0" y="0"/>
                  </a:moveTo>
                  <a:lnTo>
                    <a:pt x="1431586" y="0"/>
                  </a:lnTo>
                  <a:lnTo>
                    <a:pt x="1431586" y="1463193"/>
                  </a:lnTo>
                  <a:lnTo>
                    <a:pt x="0" y="1463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731596"/>
              <a:ext cx="1224513" cy="1613855"/>
            </a:xfrm>
            <a:custGeom>
              <a:avLst/>
              <a:gdLst/>
              <a:ahLst/>
              <a:cxnLst/>
              <a:rect r="r" b="b" t="t" l="l"/>
              <a:pathLst>
                <a:path h="1613855" w="1224513">
                  <a:moveTo>
                    <a:pt x="0" y="0"/>
                  </a:moveTo>
                  <a:lnTo>
                    <a:pt x="1224513" y="0"/>
                  </a:lnTo>
                  <a:lnTo>
                    <a:pt x="1224513" y="1613856"/>
                  </a:lnTo>
                  <a:lnTo>
                    <a:pt x="0" y="161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39384" y="809625"/>
            <a:ext cx="10687050" cy="1714500"/>
            <a:chOff x="0" y="0"/>
            <a:chExt cx="14249400" cy="228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9400" cy="2286000"/>
              <a:chOff x="0" y="0"/>
              <a:chExt cx="2814696" cy="4515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14696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2814696">
                    <a:moveTo>
                      <a:pt x="2611496" y="0"/>
                    </a:moveTo>
                    <a:cubicBezTo>
                      <a:pt x="2723721" y="0"/>
                      <a:pt x="2814696" y="101084"/>
                      <a:pt x="2814696" y="225778"/>
                    </a:cubicBezTo>
                    <a:cubicBezTo>
                      <a:pt x="2814696" y="350471"/>
                      <a:pt x="2723721" y="451556"/>
                      <a:pt x="2611496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814696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849674" y="519853"/>
              <a:ext cx="5444569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Solução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8700" y="3312795"/>
            <a:ext cx="2879187" cy="5696966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47" t="0" r="-10947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216451" y="4894961"/>
            <a:ext cx="4062430" cy="4114800"/>
            <a:chOff x="0" y="0"/>
            <a:chExt cx="5416573" cy="548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416573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16573">
                  <a:moveTo>
                    <a:pt x="0" y="0"/>
                  </a:moveTo>
                  <a:lnTo>
                    <a:pt x="5416573" y="0"/>
                  </a:lnTo>
                  <a:lnTo>
                    <a:pt x="541657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448778" y="0"/>
              <a:ext cx="2519016" cy="2380471"/>
            </a:xfrm>
            <a:custGeom>
              <a:avLst/>
              <a:gdLst/>
              <a:ahLst/>
              <a:cxnLst/>
              <a:rect r="r" b="b" t="t" l="l"/>
              <a:pathLst>
                <a:path h="2380471" w="2519016">
                  <a:moveTo>
                    <a:pt x="0" y="0"/>
                  </a:moveTo>
                  <a:lnTo>
                    <a:pt x="2519017" y="0"/>
                  </a:lnTo>
                  <a:lnTo>
                    <a:pt x="2519017" y="2380471"/>
                  </a:lnTo>
                  <a:lnTo>
                    <a:pt x="0" y="2380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3309092" y="4894961"/>
            <a:ext cx="3950208" cy="4114800"/>
          </a:xfrm>
          <a:custGeom>
            <a:avLst/>
            <a:gdLst/>
            <a:ahLst/>
            <a:cxnLst/>
            <a:rect r="r" b="b" t="t" l="l"/>
            <a:pathLst>
              <a:path h="4114800" w="3950208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10858500" y="6256528"/>
            <a:ext cx="2000250" cy="0"/>
          </a:xfrm>
          <a:prstGeom prst="line">
            <a:avLst/>
          </a:prstGeom>
          <a:ln cap="flat" w="190500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4286250" y="6256528"/>
            <a:ext cx="1666875" cy="0"/>
          </a:xfrm>
          <a:prstGeom prst="line">
            <a:avLst/>
          </a:prstGeom>
          <a:ln cap="flat" w="190500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39384" y="809625"/>
            <a:ext cx="10687050" cy="1714500"/>
            <a:chOff x="0" y="0"/>
            <a:chExt cx="14249400" cy="228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9400" cy="2286000"/>
              <a:chOff x="0" y="0"/>
              <a:chExt cx="2814696" cy="4515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14696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2814696">
                    <a:moveTo>
                      <a:pt x="2611496" y="0"/>
                    </a:moveTo>
                    <a:cubicBezTo>
                      <a:pt x="2723721" y="0"/>
                      <a:pt x="2814696" y="101084"/>
                      <a:pt x="2814696" y="225778"/>
                    </a:cubicBezTo>
                    <a:cubicBezTo>
                      <a:pt x="2814696" y="350471"/>
                      <a:pt x="2723721" y="451556"/>
                      <a:pt x="2611496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814696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849674" y="519853"/>
              <a:ext cx="5444569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Solução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11355356" y="3213042"/>
            <a:ext cx="5172069" cy="5287431"/>
          </a:xfrm>
          <a:custGeom>
            <a:avLst/>
            <a:gdLst/>
            <a:ahLst/>
            <a:cxnLst/>
            <a:rect r="r" b="b" t="t" l="l"/>
            <a:pathLst>
              <a:path h="5287431" w="5172069">
                <a:moveTo>
                  <a:pt x="0" y="0"/>
                </a:moveTo>
                <a:lnTo>
                  <a:pt x="5172069" y="0"/>
                </a:lnTo>
                <a:lnTo>
                  <a:pt x="5172069" y="5287430"/>
                </a:lnTo>
                <a:lnTo>
                  <a:pt x="0" y="528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60575" y="4616003"/>
            <a:ext cx="4364572" cy="3884469"/>
            <a:chOff x="0" y="0"/>
            <a:chExt cx="5819429" cy="51792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19429" cy="5179292"/>
            </a:xfrm>
            <a:custGeom>
              <a:avLst/>
              <a:gdLst/>
              <a:ahLst/>
              <a:cxnLst/>
              <a:rect r="r" b="b" t="t" l="l"/>
              <a:pathLst>
                <a:path h="5179292" w="5819429">
                  <a:moveTo>
                    <a:pt x="0" y="0"/>
                  </a:moveTo>
                  <a:lnTo>
                    <a:pt x="5819429" y="0"/>
                  </a:lnTo>
                  <a:lnTo>
                    <a:pt x="5819429" y="5179292"/>
                  </a:lnTo>
                  <a:lnTo>
                    <a:pt x="0" y="517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1433299" y="959048"/>
              <a:ext cx="909690" cy="795979"/>
              <a:chOff x="0" y="0"/>
              <a:chExt cx="812800" cy="7112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r="r" b="b" t="t" l="l"/>
                <a:pathLst>
                  <a:path h="719569" w="854946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9FB9E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2700"/>
                <a:ext cx="6604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7649147" y="4765652"/>
            <a:ext cx="2182209" cy="2182209"/>
            <a:chOff x="0" y="0"/>
            <a:chExt cx="2909613" cy="290961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1227493"/>
              <a:ext cx="2909613" cy="454627"/>
              <a:chOff x="0" y="0"/>
              <a:chExt cx="802765" cy="12543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02765" cy="125432"/>
              </a:xfrm>
              <a:custGeom>
                <a:avLst/>
                <a:gdLst/>
                <a:ahLst/>
                <a:cxnLst/>
                <a:rect r="r" b="b" t="t" l="l"/>
                <a:pathLst>
                  <a:path h="125432" w="802765">
                    <a:moveTo>
                      <a:pt x="0" y="0"/>
                    </a:moveTo>
                    <a:lnTo>
                      <a:pt x="802765" y="0"/>
                    </a:lnTo>
                    <a:lnTo>
                      <a:pt x="802765" y="125432"/>
                    </a:lnTo>
                    <a:lnTo>
                      <a:pt x="0" y="125432"/>
                    </a:ln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802765" cy="1635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227493" y="0"/>
              <a:ext cx="454627" cy="2909613"/>
              <a:chOff x="0" y="0"/>
              <a:chExt cx="125432" cy="80276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5432" cy="802765"/>
              </a:xfrm>
              <a:custGeom>
                <a:avLst/>
                <a:gdLst/>
                <a:ahLst/>
                <a:cxnLst/>
                <a:rect r="r" b="b" t="t" l="l"/>
                <a:pathLst>
                  <a:path h="802765" w="125432">
                    <a:moveTo>
                      <a:pt x="0" y="0"/>
                    </a:moveTo>
                    <a:lnTo>
                      <a:pt x="125432" y="0"/>
                    </a:lnTo>
                    <a:lnTo>
                      <a:pt x="125432" y="802765"/>
                    </a:lnTo>
                    <a:lnTo>
                      <a:pt x="0" y="802765"/>
                    </a:ln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25432" cy="8408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39384" y="809625"/>
            <a:ext cx="10687050" cy="1714500"/>
            <a:chOff x="0" y="0"/>
            <a:chExt cx="14249400" cy="228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9400" cy="2286000"/>
              <a:chOff x="0" y="0"/>
              <a:chExt cx="2814696" cy="4515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14696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2814696">
                    <a:moveTo>
                      <a:pt x="2611496" y="0"/>
                    </a:moveTo>
                    <a:cubicBezTo>
                      <a:pt x="2723721" y="0"/>
                      <a:pt x="2814696" y="101084"/>
                      <a:pt x="2814696" y="225778"/>
                    </a:cubicBezTo>
                    <a:cubicBezTo>
                      <a:pt x="2814696" y="350471"/>
                      <a:pt x="2723721" y="451556"/>
                      <a:pt x="2611496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814696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849674" y="519853"/>
              <a:ext cx="5444569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Solução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2558329" y="3281247"/>
            <a:ext cx="1783024" cy="1377386"/>
          </a:xfrm>
          <a:custGeom>
            <a:avLst/>
            <a:gdLst/>
            <a:ahLst/>
            <a:cxnLst/>
            <a:rect r="r" b="b" t="t" l="l"/>
            <a:pathLst>
              <a:path h="1377386" w="1783024">
                <a:moveTo>
                  <a:pt x="0" y="0"/>
                </a:moveTo>
                <a:lnTo>
                  <a:pt x="1783025" y="0"/>
                </a:lnTo>
                <a:lnTo>
                  <a:pt x="1783025" y="1377386"/>
                </a:lnTo>
                <a:lnTo>
                  <a:pt x="0" y="1377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53431" y="5578102"/>
            <a:ext cx="2792820" cy="3550872"/>
          </a:xfrm>
          <a:custGeom>
            <a:avLst/>
            <a:gdLst/>
            <a:ahLst/>
            <a:cxnLst/>
            <a:rect r="r" b="b" t="t" l="l"/>
            <a:pathLst>
              <a:path h="3550872" w="2792820">
                <a:moveTo>
                  <a:pt x="0" y="0"/>
                </a:moveTo>
                <a:lnTo>
                  <a:pt x="2792821" y="0"/>
                </a:lnTo>
                <a:lnTo>
                  <a:pt x="2792821" y="3550871"/>
                </a:lnTo>
                <a:lnTo>
                  <a:pt x="0" y="355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7868071" y="3053458"/>
            <a:ext cx="2551857" cy="5049288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0947" t="0" r="-10947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3361750" y="6265925"/>
            <a:ext cx="2236214" cy="2175226"/>
          </a:xfrm>
          <a:custGeom>
            <a:avLst/>
            <a:gdLst/>
            <a:ahLst/>
            <a:cxnLst/>
            <a:rect r="r" b="b" t="t" l="l"/>
            <a:pathLst>
              <a:path h="2175226" w="2236214">
                <a:moveTo>
                  <a:pt x="0" y="0"/>
                </a:moveTo>
                <a:lnTo>
                  <a:pt x="2236213" y="0"/>
                </a:lnTo>
                <a:lnTo>
                  <a:pt x="2236213" y="2175225"/>
                </a:lnTo>
                <a:lnTo>
                  <a:pt x="0" y="2175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361750" y="3135410"/>
            <a:ext cx="3897550" cy="1669060"/>
            <a:chOff x="0" y="0"/>
            <a:chExt cx="5196734" cy="222541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981865" y="704983"/>
              <a:ext cx="231814" cy="231814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377C3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619353" y="704983"/>
              <a:ext cx="231814" cy="231814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377C3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0" y="160547"/>
              <a:ext cx="4853319" cy="2064867"/>
            </a:xfrm>
            <a:custGeom>
              <a:avLst/>
              <a:gdLst/>
              <a:ahLst/>
              <a:cxnLst/>
              <a:rect r="r" b="b" t="t" l="l"/>
              <a:pathLst>
                <a:path h="2064867" w="4853319">
                  <a:moveTo>
                    <a:pt x="0" y="0"/>
                  </a:moveTo>
                  <a:lnTo>
                    <a:pt x="4853319" y="0"/>
                  </a:lnTo>
                  <a:lnTo>
                    <a:pt x="4853319" y="2064867"/>
                  </a:lnTo>
                  <a:lnTo>
                    <a:pt x="0" y="2064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1031612" y="1592859"/>
              <a:ext cx="807964" cy="240795"/>
              <a:chOff x="0" y="0"/>
              <a:chExt cx="174872" cy="5211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4872" cy="52117"/>
              </a:xfrm>
              <a:custGeom>
                <a:avLst/>
                <a:gdLst/>
                <a:ahLst/>
                <a:cxnLst/>
                <a:rect r="r" b="b" t="t" l="l"/>
                <a:pathLst>
                  <a:path h="52117" w="174872">
                    <a:moveTo>
                      <a:pt x="0" y="0"/>
                    </a:moveTo>
                    <a:lnTo>
                      <a:pt x="174872" y="0"/>
                    </a:lnTo>
                    <a:lnTo>
                      <a:pt x="174872" y="52117"/>
                    </a:lnTo>
                    <a:lnTo>
                      <a:pt x="0" y="521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174872" cy="902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142704" y="1713257"/>
              <a:ext cx="584815" cy="185007"/>
              <a:chOff x="0" y="0"/>
              <a:chExt cx="126575" cy="4004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26575" cy="40042"/>
              </a:xfrm>
              <a:custGeom>
                <a:avLst/>
                <a:gdLst/>
                <a:ahLst/>
                <a:cxnLst/>
                <a:rect r="r" b="b" t="t" l="l"/>
                <a:pathLst>
                  <a:path h="40042" w="126575">
                    <a:moveTo>
                      <a:pt x="0" y="0"/>
                    </a:moveTo>
                    <a:lnTo>
                      <a:pt x="126575" y="0"/>
                    </a:lnTo>
                    <a:lnTo>
                      <a:pt x="126575" y="40042"/>
                    </a:lnTo>
                    <a:lnTo>
                      <a:pt x="0" y="400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126575" cy="781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2971320" y="0"/>
              <a:ext cx="2225414" cy="2225414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AutoShape 44" id="44"/>
          <p:cNvSpPr/>
          <p:nvPr/>
        </p:nvSpPr>
        <p:spPr>
          <a:xfrm flipV="true">
            <a:off x="10877550" y="4457700"/>
            <a:ext cx="2095500" cy="1066800"/>
          </a:xfrm>
          <a:prstGeom prst="line">
            <a:avLst/>
          </a:prstGeom>
          <a:ln cap="flat" w="95250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>
            <a:off x="10877565" y="6243580"/>
            <a:ext cx="2095132" cy="1067523"/>
          </a:xfrm>
          <a:prstGeom prst="line">
            <a:avLst/>
          </a:prstGeom>
          <a:ln cap="flat" w="95250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 flipH="true" flipV="true">
            <a:off x="5337909" y="4456984"/>
            <a:ext cx="2095132" cy="1067523"/>
          </a:xfrm>
          <a:prstGeom prst="line">
            <a:avLst/>
          </a:prstGeom>
          <a:ln cap="flat" w="95250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H="true">
            <a:off x="5337909" y="6308359"/>
            <a:ext cx="2095132" cy="1067523"/>
          </a:xfrm>
          <a:prstGeom prst="line">
            <a:avLst/>
          </a:prstGeom>
          <a:ln cap="flat" w="95250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39384" y="809625"/>
            <a:ext cx="10687050" cy="1714500"/>
            <a:chOff x="0" y="0"/>
            <a:chExt cx="14249400" cy="228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9400" cy="2286000"/>
              <a:chOff x="0" y="0"/>
              <a:chExt cx="2814696" cy="4515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14696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2814696">
                    <a:moveTo>
                      <a:pt x="2611496" y="0"/>
                    </a:moveTo>
                    <a:cubicBezTo>
                      <a:pt x="2723721" y="0"/>
                      <a:pt x="2814696" y="101084"/>
                      <a:pt x="2814696" y="225778"/>
                    </a:cubicBezTo>
                    <a:cubicBezTo>
                      <a:pt x="2814696" y="350471"/>
                      <a:pt x="2723721" y="451556"/>
                      <a:pt x="2611496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814696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6869956" y="519853"/>
              <a:ext cx="6424288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Nome Projeto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13186299" y="4284420"/>
            <a:ext cx="4543857" cy="3281674"/>
          </a:xfrm>
          <a:custGeom>
            <a:avLst/>
            <a:gdLst/>
            <a:ahLst/>
            <a:cxnLst/>
            <a:rect r="r" b="b" t="t" l="l"/>
            <a:pathLst>
              <a:path h="3281674" w="4543857">
                <a:moveTo>
                  <a:pt x="0" y="0"/>
                </a:moveTo>
                <a:lnTo>
                  <a:pt x="4543857" y="0"/>
                </a:lnTo>
                <a:lnTo>
                  <a:pt x="4543857" y="3281674"/>
                </a:lnTo>
                <a:lnTo>
                  <a:pt x="0" y="328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57844" y="4357281"/>
            <a:ext cx="12628455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En: Animals + More = Animore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7844" y="6267082"/>
            <a:ext cx="12628455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2E2E2E"/>
                </a:solidFill>
                <a:latin typeface="Open Sans Bold"/>
              </a:rPr>
              <a:t>Pt: Animais + Mais = AniMais </a:t>
            </a:r>
            <a:r>
              <a:rPr lang="en-US" sz="6399">
                <a:solidFill>
                  <a:srgbClr val="2E2E2E"/>
                </a:solidFill>
                <a:latin typeface="Open Sans"/>
              </a:rPr>
              <a:t>(?)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39384" y="809625"/>
            <a:ext cx="10687050" cy="1714500"/>
            <a:chOff x="0" y="0"/>
            <a:chExt cx="14249400" cy="228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249400" cy="2286000"/>
              <a:chOff x="0" y="0"/>
              <a:chExt cx="2814696" cy="4515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14696" cy="451556"/>
              </a:xfrm>
              <a:custGeom>
                <a:avLst/>
                <a:gdLst/>
                <a:ahLst/>
                <a:cxnLst/>
                <a:rect r="r" b="b" t="t" l="l"/>
                <a:pathLst>
                  <a:path h="451556" w="2814696">
                    <a:moveTo>
                      <a:pt x="2611496" y="0"/>
                    </a:moveTo>
                    <a:cubicBezTo>
                      <a:pt x="2723721" y="0"/>
                      <a:pt x="2814696" y="101084"/>
                      <a:pt x="2814696" y="225778"/>
                    </a:cubicBezTo>
                    <a:cubicBezTo>
                      <a:pt x="2814696" y="350471"/>
                      <a:pt x="2723721" y="451556"/>
                      <a:pt x="2611496" y="451556"/>
                    </a:cubicBezTo>
                    <a:lnTo>
                      <a:pt x="203200" y="451556"/>
                    </a:lnTo>
                    <a:cubicBezTo>
                      <a:pt x="90976" y="451556"/>
                      <a:pt x="0" y="350471"/>
                      <a:pt x="0" y="225778"/>
                    </a:cubicBezTo>
                    <a:cubicBezTo>
                      <a:pt x="0" y="10108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814696" cy="489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849674" y="519853"/>
              <a:ext cx="5444569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ns Bold"/>
                </a:rPr>
                <a:t>Tecnologias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394994" y="687161"/>
            <a:ext cx="6448425" cy="1959429"/>
            <a:chOff x="0" y="0"/>
            <a:chExt cx="8597900" cy="2612571"/>
          </a:xfrm>
        </p:grpSpPr>
        <p:grpSp>
          <p:nvGrpSpPr>
            <p:cNvPr name="Group 8" id="8"/>
            <p:cNvGrpSpPr/>
            <p:nvPr/>
          </p:nvGrpSpPr>
          <p:grpSpPr>
            <a:xfrm rot="5400000">
              <a:off x="6148614" y="163286"/>
              <a:ext cx="2612571" cy="2286000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50586"/>
              <a:ext cx="6350000" cy="2311400"/>
              <a:chOff x="0" y="0"/>
              <a:chExt cx="223296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3296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232967">
                    <a:moveTo>
                      <a:pt x="0" y="0"/>
                    </a:moveTo>
                    <a:lnTo>
                      <a:pt x="2232967" y="0"/>
                    </a:lnTo>
                    <a:lnTo>
                      <a:pt x="22329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232967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9144000" y="6715125"/>
            <a:ext cx="9286875" cy="3571875"/>
            <a:chOff x="0" y="0"/>
            <a:chExt cx="2445926" cy="9407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45926" cy="940741"/>
            </a:xfrm>
            <a:custGeom>
              <a:avLst/>
              <a:gdLst/>
              <a:ahLst/>
              <a:cxnLst/>
              <a:rect r="r" b="b" t="t" l="l"/>
              <a:pathLst>
                <a:path h="940741" w="2445926">
                  <a:moveTo>
                    <a:pt x="0" y="0"/>
                  </a:moveTo>
                  <a:lnTo>
                    <a:pt x="2445926" y="0"/>
                  </a:lnTo>
                  <a:lnTo>
                    <a:pt x="2445926" y="940741"/>
                  </a:lnTo>
                  <a:lnTo>
                    <a:pt x="0" y="940741"/>
                  </a:lnTo>
                  <a:close/>
                </a:path>
              </a:pathLst>
            </a:custGeom>
            <a:solidFill>
              <a:srgbClr val="E09040">
                <a:alpha val="7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445926" cy="97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23825" y="6715125"/>
            <a:ext cx="9286875" cy="3571875"/>
            <a:chOff x="0" y="0"/>
            <a:chExt cx="2445926" cy="9407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45926" cy="940741"/>
            </a:xfrm>
            <a:custGeom>
              <a:avLst/>
              <a:gdLst/>
              <a:ahLst/>
              <a:cxnLst/>
              <a:rect r="r" b="b" t="t" l="l"/>
              <a:pathLst>
                <a:path h="940741" w="2445926">
                  <a:moveTo>
                    <a:pt x="0" y="0"/>
                  </a:moveTo>
                  <a:lnTo>
                    <a:pt x="2445926" y="0"/>
                  </a:lnTo>
                  <a:lnTo>
                    <a:pt x="2445926" y="940741"/>
                  </a:lnTo>
                  <a:lnTo>
                    <a:pt x="0" y="940741"/>
                  </a:lnTo>
                  <a:close/>
                </a:path>
              </a:pathLst>
            </a:custGeom>
            <a:solidFill>
              <a:srgbClr val="E09040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445926" cy="97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44000" y="3162300"/>
            <a:ext cx="9286875" cy="3571875"/>
            <a:chOff x="0" y="0"/>
            <a:chExt cx="2445926" cy="94074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45926" cy="940741"/>
            </a:xfrm>
            <a:custGeom>
              <a:avLst/>
              <a:gdLst/>
              <a:ahLst/>
              <a:cxnLst/>
              <a:rect r="r" b="b" t="t" l="l"/>
              <a:pathLst>
                <a:path h="940741" w="2445926">
                  <a:moveTo>
                    <a:pt x="0" y="0"/>
                  </a:moveTo>
                  <a:lnTo>
                    <a:pt x="2445926" y="0"/>
                  </a:lnTo>
                  <a:lnTo>
                    <a:pt x="2445926" y="940741"/>
                  </a:lnTo>
                  <a:lnTo>
                    <a:pt x="0" y="940741"/>
                  </a:lnTo>
                  <a:close/>
                </a:path>
              </a:pathLst>
            </a:custGeom>
            <a:solidFill>
              <a:srgbClr val="FFDE59">
                <a:alpha val="4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445926" cy="97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123825" y="3162300"/>
            <a:ext cx="9286875" cy="3571875"/>
            <a:chOff x="0" y="0"/>
            <a:chExt cx="2445926" cy="9407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45926" cy="940741"/>
            </a:xfrm>
            <a:custGeom>
              <a:avLst/>
              <a:gdLst/>
              <a:ahLst/>
              <a:cxnLst/>
              <a:rect r="r" b="b" t="t" l="l"/>
              <a:pathLst>
                <a:path h="940741" w="2445926">
                  <a:moveTo>
                    <a:pt x="0" y="0"/>
                  </a:moveTo>
                  <a:lnTo>
                    <a:pt x="2445926" y="0"/>
                  </a:lnTo>
                  <a:lnTo>
                    <a:pt x="2445926" y="940741"/>
                  </a:lnTo>
                  <a:lnTo>
                    <a:pt x="0" y="940741"/>
                  </a:lnTo>
                  <a:close/>
                </a:path>
              </a:pathLst>
            </a:custGeom>
            <a:solidFill>
              <a:srgbClr val="FFDE59">
                <a:alpha val="2470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445926" cy="97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2901181" y="7813040"/>
            <a:ext cx="1772514" cy="1772514"/>
          </a:xfrm>
          <a:custGeom>
            <a:avLst/>
            <a:gdLst/>
            <a:ahLst/>
            <a:cxnLst/>
            <a:rect r="r" b="b" t="t" l="l"/>
            <a:pathLst>
              <a:path h="1772514" w="1772514">
                <a:moveTo>
                  <a:pt x="0" y="0"/>
                </a:moveTo>
                <a:lnTo>
                  <a:pt x="1772513" y="0"/>
                </a:lnTo>
                <a:lnTo>
                  <a:pt x="1772513" y="1772514"/>
                </a:lnTo>
                <a:lnTo>
                  <a:pt x="0" y="1772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944186" y="4624717"/>
            <a:ext cx="3686503" cy="1037566"/>
          </a:xfrm>
          <a:custGeom>
            <a:avLst/>
            <a:gdLst/>
            <a:ahLst/>
            <a:cxnLst/>
            <a:rect r="r" b="b" t="t" l="l"/>
            <a:pathLst>
              <a:path h="1037566" w="3686503">
                <a:moveTo>
                  <a:pt x="0" y="0"/>
                </a:moveTo>
                <a:lnTo>
                  <a:pt x="3686503" y="0"/>
                </a:lnTo>
                <a:lnTo>
                  <a:pt x="3686503" y="1037566"/>
                </a:lnTo>
                <a:lnTo>
                  <a:pt x="0" y="103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354342" y="8262130"/>
            <a:ext cx="6330542" cy="874333"/>
            <a:chOff x="0" y="0"/>
            <a:chExt cx="8440722" cy="11657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460846" cy="1165777"/>
            </a:xfrm>
            <a:custGeom>
              <a:avLst/>
              <a:gdLst/>
              <a:ahLst/>
              <a:cxnLst/>
              <a:rect r="r" b="b" t="t" l="l"/>
              <a:pathLst>
                <a:path h="1165777" w="4460846">
                  <a:moveTo>
                    <a:pt x="0" y="0"/>
                  </a:moveTo>
                  <a:lnTo>
                    <a:pt x="4460846" y="0"/>
                  </a:lnTo>
                  <a:lnTo>
                    <a:pt x="4460846" y="1165777"/>
                  </a:lnTo>
                  <a:lnTo>
                    <a:pt x="0" y="1165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8041" r="0" b="-57199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5601216" y="0"/>
              <a:ext cx="2839507" cy="1165777"/>
            </a:xfrm>
            <a:custGeom>
              <a:avLst/>
              <a:gdLst/>
              <a:ahLst/>
              <a:cxnLst/>
              <a:rect r="r" b="b" t="t" l="l"/>
              <a:pathLst>
                <a:path h="1165777" w="2839507">
                  <a:moveTo>
                    <a:pt x="0" y="0"/>
                  </a:moveTo>
                  <a:lnTo>
                    <a:pt x="2839506" y="0"/>
                  </a:lnTo>
                  <a:lnTo>
                    <a:pt x="2839506" y="1165777"/>
                  </a:lnTo>
                  <a:lnTo>
                    <a:pt x="0" y="1165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7806" r="0" b="-24426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921527" y="4143626"/>
            <a:ext cx="5068055" cy="1999749"/>
            <a:chOff x="0" y="0"/>
            <a:chExt cx="6757407" cy="266633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463492" y="42790"/>
              <a:ext cx="1293915" cy="2407283"/>
            </a:xfrm>
            <a:custGeom>
              <a:avLst/>
              <a:gdLst/>
              <a:ahLst/>
              <a:cxnLst/>
              <a:rect r="r" b="b" t="t" l="l"/>
              <a:pathLst>
                <a:path h="2407283" w="1293915">
                  <a:moveTo>
                    <a:pt x="0" y="0"/>
                  </a:moveTo>
                  <a:lnTo>
                    <a:pt x="1293915" y="0"/>
                  </a:lnTo>
                  <a:lnTo>
                    <a:pt x="1293915" y="2407284"/>
                  </a:lnTo>
                  <a:lnTo>
                    <a:pt x="0" y="2407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348852"/>
              <a:ext cx="5161782" cy="2317479"/>
            </a:xfrm>
            <a:custGeom>
              <a:avLst/>
              <a:gdLst/>
              <a:ahLst/>
              <a:cxnLst/>
              <a:rect r="r" b="b" t="t" l="l"/>
              <a:pathLst>
                <a:path h="2317479" w="5161782">
                  <a:moveTo>
                    <a:pt x="0" y="0"/>
                  </a:moveTo>
                  <a:lnTo>
                    <a:pt x="5161782" y="0"/>
                  </a:lnTo>
                  <a:lnTo>
                    <a:pt x="5161782" y="2317480"/>
                  </a:lnTo>
                  <a:lnTo>
                    <a:pt x="0" y="231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1383" r="0" b="-19753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44950" y="0"/>
              <a:ext cx="1565441" cy="932894"/>
            </a:xfrm>
            <a:custGeom>
              <a:avLst/>
              <a:gdLst/>
              <a:ahLst/>
              <a:cxnLst/>
              <a:rect r="r" b="b" t="t" l="l"/>
              <a:pathLst>
                <a:path h="932894" w="1565441">
                  <a:moveTo>
                    <a:pt x="0" y="0"/>
                  </a:moveTo>
                  <a:lnTo>
                    <a:pt x="1565440" y="0"/>
                  </a:lnTo>
                  <a:lnTo>
                    <a:pt x="1565440" y="932894"/>
                  </a:lnTo>
                  <a:lnTo>
                    <a:pt x="0" y="932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50954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944484" y="3343275"/>
            <a:ext cx="515025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D1B0B"/>
                </a:solidFill>
                <a:latin typeface="Open Sans"/>
              </a:rPr>
              <a:t>Desenvolvimento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12309" y="3388611"/>
            <a:ext cx="515025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D1B0B"/>
                </a:solidFill>
                <a:latin typeface="Open Sans"/>
              </a:rPr>
              <a:t>Banco de dados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44484" y="7058025"/>
            <a:ext cx="515025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D1B0B"/>
                </a:solidFill>
                <a:latin typeface="Open Sans"/>
              </a:rPr>
              <a:t>Versionamento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212309" y="7058025"/>
            <a:ext cx="515025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D1B0B"/>
                </a:solidFill>
                <a:latin typeface="Open Sans"/>
              </a:rPr>
              <a:t>Mensagens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DAFyS7aubKE</dc:identifier>
  <dcterms:modified xsi:type="dcterms:W3CDTF">2011-08-01T06:04:30Z</dcterms:modified>
  <cp:revision>1</cp:revision>
  <dc:title>Apresentação Animore Project</dc:title>
</cp:coreProperties>
</file>